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aygeia.gr/" TargetMode="External"/><Relationship Id="rId2" Type="http://schemas.openxmlformats.org/officeDocument/2006/relationships/hyperlink" Target="http://www.zougla.g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153400" cy="2134562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tx1">
                    <a:lumMod val="95000"/>
                  </a:schemeClr>
                </a:solidFill>
              </a:rPr>
              <a:t>ΦΥΣΗ ΚΑΙ ΑΣΚΗΣΗ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: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</a:rPr>
              <a:t>ΒΙΩΜΑΤΙΚΕΣ ΔΡΑΣΕΙΣ</a:t>
            </a:r>
            <a:endParaRPr lang="el-GR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ΘΕΜΑ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l-GR" dirty="0" smtClean="0">
                <a:solidFill>
                  <a:schemeClr val="accent2"/>
                </a:solidFill>
              </a:rPr>
              <a:t>ΠΕΡΙΠΑΤΟΣ ΣΤΗ ΦΥΣΗ</a:t>
            </a:r>
            <a:r>
              <a:rPr lang="el-GR" dirty="0" smtClean="0"/>
              <a:t>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1521585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58400" y="5791199"/>
            <a:ext cx="304798" cy="556417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52600"/>
            <a:ext cx="3962400" cy="349011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3690745" y="6019798"/>
            <a:ext cx="89113" cy="457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033153"/>
            <a:ext cx="3429000" cy="42152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868919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Περίπατος στο Κάστρο</a:t>
            </a:r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b="1" dirty="0">
                <a:latin typeface="Calibri"/>
                <a:ea typeface="Calibri"/>
                <a:cs typeface="Times New Roman"/>
              </a:rPr>
              <a:t>Αυτός ο περίπατος μας έκανε καλό διότι αυξάνει την κινητικότητα των αρθρώσεων στα γόνατα και τη λεκάνη,και παράλληλα γυμνάζει τους μύες των ποδιών.Η τακτική γυμναστική σε σκαλιά βοηθά </a:t>
            </a:r>
            <a:r>
              <a:rPr lang="el-GR" sz="2800" b="1" dirty="0" smtClean="0">
                <a:latin typeface="Calibri"/>
                <a:ea typeface="Calibri"/>
                <a:cs typeface="Times New Roman"/>
              </a:rPr>
              <a:t>στο </a:t>
            </a:r>
            <a:r>
              <a:rPr lang="el-GR" sz="2800" b="1" dirty="0">
                <a:latin typeface="Calibri"/>
                <a:ea typeface="Calibri"/>
                <a:cs typeface="Times New Roman"/>
              </a:rPr>
              <a:t>καρδιοαναπνευστικό σύστημα,στο κυκλοφορικό σύστημα και μειώνει τις πιθανότητες εμφάνισης θρομβώσεων κάτι που βοηθά στην πρόληψη πολλών ασθενειών.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5398528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Θετικά και αρνητικά που αποκομίσαμε</a:t>
            </a:r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b="1" dirty="0"/>
              <a:t>Γυμναστήκαμε,είδαμε και αναλύσαμε τα ζώα που υπάρχουν στην περιοχή αυτή και περάσαμε καλά.Το μόνο κακό από αυτόν τον περίπατο ήταν πως μερικά παιδιά κουράστηκαν,λόγω του μεγάλου αριθμού των σκαλιών.Επίσης,καταλάβαμε ότι ο περίπατος κάνει πολύ καλό στην υγεία μας και πρέπει να περπατάμε επειδή βοηθά στην καλύτερη λειτουργία της καρδιάς και γενικά του οργανισμού.</a:t>
            </a:r>
          </a:p>
          <a:p>
            <a:pPr algn="just"/>
            <a:endParaRPr lang="el-GR" b="1" dirty="0"/>
          </a:p>
        </p:txBody>
      </p:sp>
    </p:spTree>
    <p:extLst>
      <p:ext uri="{BB962C8B-B14F-4D97-AF65-F5344CB8AC3E}">
        <p14:creationId xmlns="" xmlns:p14="http://schemas.microsoft.com/office/powerpoint/2010/main" val="12440805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Περίπατος στα δρομάκια της Αγίας Μαρινάς</a:t>
            </a:r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Από αυτή τη διαδρομή καταφέραμε να γνωρίσουμε ωραίους δρόμους του νησιού μας που δεν είχαμε ξαναδεί,πράγμα που μας χαροποίησε πολύ.Γυμναστήκαμε,περάσαμε ωραία παρατηρώντας το τοπίο γύρω μας.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9652190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Τα αρνητικά αυτής της διαδρομής</a:t>
            </a:r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Οι δρόμοι ήταν γεμάτοι σκουπίδια και η ασφάλεια ήταν κάτι που έλειπε απο τον περίπατο,αφού περάσαμε από τον περιφερειακό δρόμο της Αγίας </a:t>
            </a:r>
            <a:r>
              <a:rPr lang="el-GR" b="1" dirty="0" smtClean="0"/>
              <a:t>Μαρίνας.</a:t>
            </a:r>
            <a:endParaRPr lang="el-GR" b="1" dirty="0"/>
          </a:p>
        </p:txBody>
      </p:sp>
    </p:spTree>
    <p:extLst>
      <p:ext uri="{BB962C8B-B14F-4D97-AF65-F5344CB8AC3E}">
        <p14:creationId xmlns="" xmlns:p14="http://schemas.microsoft.com/office/powerpoint/2010/main" val="2728287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Για περισσότερες πληροφορίες...</a:t>
            </a:r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hlinkClick r:id="rId2"/>
              </a:rPr>
              <a:t>www.zougla.gr</a:t>
            </a:r>
            <a:endParaRPr lang="en-US" b="1" dirty="0" smtClean="0"/>
          </a:p>
          <a:p>
            <a:r>
              <a:rPr lang="en-US" b="1" dirty="0" smtClean="0">
                <a:hlinkClick r:id="rId3"/>
              </a:rPr>
              <a:t>www.neaygeia.gr</a:t>
            </a:r>
            <a:r>
              <a:rPr lang="en-US" b="1" dirty="0" smtClean="0"/>
              <a:t>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4075821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5"/>
                </a:solidFill>
              </a:rPr>
              <a:t>Όνομα Ομάδας</a:t>
            </a:r>
            <a:r>
              <a:rPr lang="en-US" dirty="0" smtClean="0">
                <a:solidFill>
                  <a:schemeClr val="accent5"/>
                </a:solidFill>
              </a:rPr>
              <a:t>:</a:t>
            </a:r>
            <a:r>
              <a:rPr lang="el-GR" dirty="0" smtClean="0">
                <a:solidFill>
                  <a:schemeClr val="accent5"/>
                </a:solidFill>
              </a:rPr>
              <a:t>Μαχητές των δρόμων</a:t>
            </a:r>
            <a:endParaRPr lang="el-GR" dirty="0">
              <a:solidFill>
                <a:schemeClr val="accent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ΜΕΛΗ ΟΜΑΔΑΣ</a:t>
            </a:r>
            <a:r>
              <a:rPr lang="en-US" b="1" dirty="0" smtClean="0"/>
              <a:t>:</a:t>
            </a:r>
          </a:p>
          <a:p>
            <a:r>
              <a:rPr lang="el-GR" b="1" dirty="0" smtClean="0"/>
              <a:t>Φαλάδος Σπύρος</a:t>
            </a:r>
          </a:p>
          <a:p>
            <a:r>
              <a:rPr lang="el-GR" b="1" dirty="0" smtClean="0"/>
              <a:t>Νικολάου Γιώργος</a:t>
            </a:r>
          </a:p>
          <a:p>
            <a:r>
              <a:rPr lang="el-GR" b="1" dirty="0" smtClean="0"/>
              <a:t>Χριστοδούλου Νίκος</a:t>
            </a:r>
          </a:p>
          <a:p>
            <a:r>
              <a:rPr lang="el-GR" b="1" dirty="0" smtClean="0"/>
              <a:t>Τριχάς Νίκος</a:t>
            </a:r>
          </a:p>
          <a:p>
            <a:r>
              <a:rPr lang="el-GR" b="1" dirty="0" smtClean="0"/>
              <a:t>Οικονόμου Ευτυχία</a:t>
            </a:r>
          </a:p>
          <a:p>
            <a:r>
              <a:rPr lang="el-GR" b="1" dirty="0" smtClean="0"/>
              <a:t> </a:t>
            </a:r>
            <a:r>
              <a:rPr lang="el-GR" b="1" dirty="0" smtClean="0">
                <a:solidFill>
                  <a:srgbClr val="FFC000"/>
                </a:solidFill>
              </a:rPr>
              <a:t>Υπεύθυνη καθηγήτρια</a:t>
            </a:r>
            <a:r>
              <a:rPr lang="en-US" b="1" dirty="0" smtClean="0">
                <a:solidFill>
                  <a:srgbClr val="FFC000"/>
                </a:solidFill>
              </a:rPr>
              <a:t>:</a:t>
            </a:r>
            <a:r>
              <a:rPr lang="el-GR" b="1" dirty="0" smtClean="0">
                <a:solidFill>
                  <a:srgbClr val="FFC000"/>
                </a:solidFill>
              </a:rPr>
              <a:t>Μυλωνά Λεβάντα</a:t>
            </a:r>
            <a:endParaRPr lang="el-GR" b="1" dirty="0">
              <a:solidFill>
                <a:srgbClr val="FFC000"/>
              </a:solidFill>
            </a:endParaRPr>
          </a:p>
        </p:txBody>
      </p:sp>
      <p:sp>
        <p:nvSpPr>
          <p:cNvPr id="4" name="Quad Arrow 3"/>
          <p:cNvSpPr/>
          <p:nvPr/>
        </p:nvSpPr>
        <p:spPr>
          <a:xfrm flipV="1">
            <a:off x="-883227" y="845125"/>
            <a:ext cx="45719" cy="45719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5828019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l-GR" dirty="0" smtClean="0">
                <a:effectLst/>
              </a:rPr>
              <a:t>                                 </a:t>
            </a:r>
            <a:r>
              <a:rPr lang="el-GR" dirty="0">
                <a:effectLst/>
              </a:rPr>
              <a:t/>
            </a:r>
            <a:br>
              <a:rPr lang="el-GR" dirty="0">
                <a:effectLst/>
              </a:rPr>
            </a:br>
            <a:r>
              <a:rPr lang="el-GR" dirty="0" smtClean="0">
                <a:effectLst/>
              </a:rPr>
              <a:t>                  ΕΙΣΑΓΩΓΗ   </a:t>
            </a:r>
            <a:endParaRPr lang="el-GR" sz="3600" i="1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Η αξία της σωµατικής άσκησης έχει αναγνωριστεί από την αρχή της σύστασης του ανθρώπινου πολιτισµού και έχει λάβει τη θέση που της αρµόζει µέσα στο οργανωµένο κοινωνικό σύστηµα.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7372749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ΟΦΕΛΗ ΤΗΣ ΑΣΚΗΣΗΣ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6408000" cy="4678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911542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Αθλήματα που γίνονται στη φύση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Κανό-Καγιάκ</a:t>
            </a:r>
          </a:p>
          <a:p>
            <a:r>
              <a:rPr lang="el-GR" b="1" dirty="0" smtClean="0"/>
              <a:t>Ποδήλατο βουνού</a:t>
            </a:r>
          </a:p>
          <a:p>
            <a:r>
              <a:rPr lang="el-GR" b="1" dirty="0" smtClean="0"/>
              <a:t>Αναρρίχηση</a:t>
            </a:r>
          </a:p>
          <a:p>
            <a:r>
              <a:rPr lang="el-GR" b="1" dirty="0" smtClean="0"/>
              <a:t>Αλεξίπτωτο πλαγιάς</a:t>
            </a:r>
          </a:p>
          <a:p>
            <a:r>
              <a:rPr lang="el-GR" b="1" dirty="0" smtClean="0"/>
              <a:t>Τρέξιμο</a:t>
            </a:r>
          </a:p>
          <a:p>
            <a:r>
              <a:rPr lang="el-GR" b="1" dirty="0" smtClean="0"/>
              <a:t>Περπάτημα</a:t>
            </a:r>
            <a:endParaRPr lang="el-GR" b="1" dirty="0"/>
          </a:p>
        </p:txBody>
      </p:sp>
    </p:spTree>
    <p:extLst>
      <p:ext uri="{BB962C8B-B14F-4D97-AF65-F5344CB8AC3E}">
        <p14:creationId xmlns="" xmlns:p14="http://schemas.microsoft.com/office/powerpoint/2010/main" val="3198934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Ορίστε μια πρώτη γεύση...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09800"/>
            <a:ext cx="4191000" cy="3429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168236"/>
            <a:ext cx="4038600" cy="34705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99871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Και μια δεύτερη...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81200"/>
            <a:ext cx="3962400" cy="331549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81200"/>
            <a:ext cx="3810000" cy="3352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532620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οφέλη της πεζοπορίας</a:t>
            </a:r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Η ένταξη σε έναν όμιλο πεζοπορίας και γενικότερα το συχνό περπάτημα με παρέα είναι ένας από τους καλύτερους -και πιο εύκολους- τρόπους για να κάνει κάποιος καλό στην υγεία του, σύμφωνα με μια νέα βρετανική επιστημονική έρευνα. Η μελέτη δείχνει ότι η τακτική πεζοπορία μειώνει τον κίνδυνο για έμφραγμα, εγκεφαλικό, καρκίνο, κατάθλιψη και άλλες παθήσεις.</a:t>
            </a:r>
          </a:p>
        </p:txBody>
      </p:sp>
    </p:spTree>
    <p:extLst>
      <p:ext uri="{BB962C8B-B14F-4D97-AF65-F5344CB8AC3E}">
        <p14:creationId xmlns="" xmlns:p14="http://schemas.microsoft.com/office/powerpoint/2010/main" val="31132939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Για αυτό και εμείς απόφασίσαμε να πάμε μερικές βόλτες στη φύση!Συγκεκριμένα πήγαμε...</a:t>
            </a:r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 smtClean="0"/>
              <a:t>Στο κάστρο της Παναγίας</a:t>
            </a:r>
          </a:p>
          <a:p>
            <a:r>
              <a:rPr lang="el-GR" dirty="0" smtClean="0"/>
              <a:t>Στα δρόμακια της Αγίας Μαρίνας</a:t>
            </a:r>
          </a:p>
          <a:p>
            <a:r>
              <a:rPr lang="el-GR" dirty="0" smtClean="0"/>
              <a:t>Στην παραλία του Παπαλευτέρη περνώντας απο τον περιφερειακό δρόμο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2534911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288</TotalTime>
  <Words>366</Words>
  <Application>Microsoft Office PowerPoint</Application>
  <PresentationFormat>Προβολή στην οθόνη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Thatch</vt:lpstr>
      <vt:lpstr>ΦΥΣΗ ΚΑΙ ΑΣΚΗΣΗ:ΒΙΩΜΑΤΙΚΕΣ ΔΡΑΣΕΙΣ</vt:lpstr>
      <vt:lpstr>Όνομα Ομάδας:Μαχητές των δρόμων</vt:lpstr>
      <vt:lpstr>                                                    ΕΙΣΑΓΩΓΗ   </vt:lpstr>
      <vt:lpstr>ΤΑ ΟΦΕΛΗ ΤΗΣ ΑΣΚΗΣΗΣ</vt:lpstr>
      <vt:lpstr>Αθλήματα που γίνονται στη φύση</vt:lpstr>
      <vt:lpstr>Ορίστε μια πρώτη γεύση...</vt:lpstr>
      <vt:lpstr>Και μια δεύτερη...</vt:lpstr>
      <vt:lpstr>Τα οφέλη της πεζοπορίας</vt:lpstr>
      <vt:lpstr>Για αυτό και εμείς απόφασίσαμε να πάμε μερικές βόλτες στη φύση!Συγκεκριμένα πήγαμε...</vt:lpstr>
      <vt:lpstr>Διαφάνεια 10</vt:lpstr>
      <vt:lpstr>Περίπατος στο Κάστρο</vt:lpstr>
      <vt:lpstr>Θετικά και αρνητικά που αποκομίσαμε</vt:lpstr>
      <vt:lpstr>Περίπατος στα δρομάκια της Αγίας Μαρινάς</vt:lpstr>
      <vt:lpstr>Τα αρνητικά αυτής της διαδρομής</vt:lpstr>
      <vt:lpstr>Για περισσότερες πληροφορίες...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Xristos</dc:creator>
  <cp:lastModifiedBy>USER444</cp:lastModifiedBy>
  <cp:revision>15</cp:revision>
  <dcterms:created xsi:type="dcterms:W3CDTF">2006-08-16T00:00:00Z</dcterms:created>
  <dcterms:modified xsi:type="dcterms:W3CDTF">2015-09-30T20:16:06Z</dcterms:modified>
</cp:coreProperties>
</file>