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7" r:id="rId10"/>
    <p:sldId id="266" r:id="rId11"/>
    <p:sldId id="265" r:id="rId12"/>
    <p:sldId id="263" r:id="rId13"/>
    <p:sldId id="268" r:id="rId14"/>
    <p:sldId id="272" r:id="rId15"/>
    <p:sldId id="271" r:id="rId16"/>
    <p:sldId id="270" r:id="rId17"/>
    <p:sldId id="269" r:id="rId18"/>
    <p:sldId id="264" r:id="rId19"/>
    <p:sldId id="274" r:id="rId20"/>
    <p:sldId id="275" r:id="rId21"/>
    <p:sldId id="276" r:id="rId22"/>
    <p:sldId id="273" r:id="rId23"/>
  </p:sldIdLst>
  <p:sldSz cx="9144000" cy="6858000" type="screen4x3"/>
  <p:notesSz cx="6877050" cy="1000125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15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- Τίτλος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0" name="19 - Υπότιτλος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B461B9-585C-4717-9101-B01B5EF1D5BA}" type="datetimeFigureOut">
              <a:rPr lang="el-GR" smtClean="0"/>
              <a:pPr/>
              <a:t>13/05/2015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6678E5-4EB9-4BE8-905F-46DF085545F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B461B9-585C-4717-9101-B01B5EF1D5BA}" type="datetimeFigureOut">
              <a:rPr lang="el-GR" smtClean="0"/>
              <a:pPr/>
              <a:t>13/05/2015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6678E5-4EB9-4BE8-905F-46DF085545F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B461B9-585C-4717-9101-B01B5EF1D5BA}" type="datetimeFigureOut">
              <a:rPr lang="el-GR" smtClean="0"/>
              <a:pPr/>
              <a:t>13/05/2015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6678E5-4EB9-4BE8-905F-46DF085545F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B461B9-585C-4717-9101-B01B5EF1D5BA}" type="datetimeFigureOut">
              <a:rPr lang="el-GR" smtClean="0"/>
              <a:pPr/>
              <a:t>13/05/2015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6678E5-4EB9-4BE8-905F-46DF085545F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B461B9-585C-4717-9101-B01B5EF1D5BA}" type="datetimeFigureOut">
              <a:rPr lang="el-GR" smtClean="0"/>
              <a:pPr/>
              <a:t>13/05/2015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6678E5-4EB9-4BE8-905F-46DF085545F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B461B9-585C-4717-9101-B01B5EF1D5BA}" type="datetimeFigureOut">
              <a:rPr lang="el-GR" smtClean="0"/>
              <a:pPr/>
              <a:t>13/05/2015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6678E5-4EB9-4BE8-905F-46DF085545F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B461B9-585C-4717-9101-B01B5EF1D5BA}" type="datetimeFigureOut">
              <a:rPr lang="el-GR" smtClean="0"/>
              <a:pPr/>
              <a:t>13/05/2015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6678E5-4EB9-4BE8-905F-46DF085545F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B461B9-585C-4717-9101-B01B5EF1D5BA}" type="datetimeFigureOut">
              <a:rPr lang="el-GR" smtClean="0"/>
              <a:pPr/>
              <a:t>13/05/2015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6678E5-4EB9-4BE8-905F-46DF085545F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B461B9-585C-4717-9101-B01B5EF1D5BA}" type="datetimeFigureOut">
              <a:rPr lang="el-GR" smtClean="0"/>
              <a:pPr/>
              <a:t>13/05/2015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6678E5-4EB9-4BE8-905F-46DF085545F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B461B9-585C-4717-9101-B01B5EF1D5BA}" type="datetimeFigureOut">
              <a:rPr lang="el-GR" smtClean="0"/>
              <a:pPr/>
              <a:t>13/05/2015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6678E5-4EB9-4BE8-905F-46DF085545F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Στρογγύλεμα μίας γωνίας ορθογωνίου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B461B9-585C-4717-9101-B01B5EF1D5BA}" type="datetimeFigureOut">
              <a:rPr lang="el-GR" smtClean="0"/>
              <a:pPr/>
              <a:t>13/05/2015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6678E5-4EB9-4BE8-905F-46DF085545FB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- Θέση τίτλου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2B461B9-585C-4717-9101-B01B5EF1D5BA}" type="datetimeFigureOut">
              <a:rPr lang="el-GR" smtClean="0"/>
              <a:pPr/>
              <a:t>13/05/2015</a:t>
            </a:fld>
            <a:endParaRPr lang="el-GR" dirty="0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86678E5-4EB9-4BE8-905F-46DF085545F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Σωματική &amp; Στοματική Υγιεινή</a:t>
            </a:r>
            <a:endParaRPr lang="el-GR" sz="40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899592" y="3645024"/>
            <a:ext cx="7700392" cy="2736304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>
                <a:solidFill>
                  <a:schemeClr val="tx1"/>
                </a:solidFill>
              </a:rPr>
              <a:t>Τμήμα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  <a:r>
              <a:rPr lang="el-GR" b="1" dirty="0" smtClean="0">
                <a:solidFill>
                  <a:schemeClr val="tx1"/>
                </a:solidFill>
              </a:rPr>
              <a:t>Α1</a:t>
            </a:r>
          </a:p>
          <a:p>
            <a:pPr algn="ctr"/>
            <a:r>
              <a:rPr lang="el-GR" b="1" dirty="0" smtClean="0">
                <a:solidFill>
                  <a:schemeClr val="tx1"/>
                </a:solidFill>
              </a:rPr>
              <a:t>Μάθημα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  <a:r>
              <a:rPr lang="el-GR" b="1" dirty="0" smtClean="0">
                <a:solidFill>
                  <a:schemeClr val="tx1"/>
                </a:solidFill>
              </a:rPr>
              <a:t>Σχολική&amp; Κοινωνική Ζωή</a:t>
            </a:r>
          </a:p>
          <a:p>
            <a:pPr algn="l"/>
            <a:r>
              <a:rPr lang="el-GR" b="1" dirty="0" smtClean="0">
                <a:solidFill>
                  <a:schemeClr val="tx1"/>
                </a:solidFill>
              </a:rPr>
              <a:t>Ομάδα Εργασίας</a:t>
            </a:r>
            <a:r>
              <a:rPr lang="en-US" b="1" dirty="0" smtClean="0">
                <a:solidFill>
                  <a:schemeClr val="tx1"/>
                </a:solidFill>
              </a:rPr>
              <a:t>: </a:t>
            </a:r>
          </a:p>
          <a:p>
            <a:pPr algn="l"/>
            <a:r>
              <a:rPr lang="el-GR" b="1" dirty="0" smtClean="0">
                <a:solidFill>
                  <a:schemeClr val="tx1"/>
                </a:solidFill>
              </a:rPr>
              <a:t>Διαμαντής Ηλίας </a:t>
            </a:r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l-GR" b="1" dirty="0" smtClean="0">
                <a:solidFill>
                  <a:schemeClr val="tx1"/>
                </a:solidFill>
              </a:rPr>
              <a:t>Δημήτρης  Ευαγγέλου  </a:t>
            </a:r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l-GR" b="1" dirty="0" smtClean="0">
                <a:solidFill>
                  <a:schemeClr val="tx1"/>
                </a:solidFill>
              </a:rPr>
              <a:t>Ορέστης  Δημητρακόπουλος </a:t>
            </a:r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l-GR" b="1" smtClean="0">
                <a:solidFill>
                  <a:schemeClr val="tx1"/>
                </a:solidFill>
              </a:rPr>
              <a:t>Παναγιώτης  </a:t>
            </a:r>
            <a:r>
              <a:rPr lang="el-GR" b="1" dirty="0" smtClean="0">
                <a:solidFill>
                  <a:schemeClr val="tx1"/>
                </a:solidFill>
              </a:rPr>
              <a:t>Καρπάθιος  </a:t>
            </a:r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l-GR" b="1" dirty="0" err="1" smtClean="0">
                <a:solidFill>
                  <a:schemeClr val="tx1"/>
                </a:solidFill>
              </a:rPr>
              <a:t>Ευη</a:t>
            </a:r>
            <a:r>
              <a:rPr lang="el-GR" b="1" dirty="0" smtClean="0">
                <a:solidFill>
                  <a:schemeClr val="tx1"/>
                </a:solidFill>
              </a:rPr>
              <a:t>-Ειρήνη  </a:t>
            </a:r>
            <a:r>
              <a:rPr lang="el-GR" b="1" dirty="0" err="1" smtClean="0">
                <a:solidFill>
                  <a:schemeClr val="tx1"/>
                </a:solidFill>
              </a:rPr>
              <a:t>Ησύχου</a:t>
            </a:r>
            <a:r>
              <a:rPr lang="el-GR" b="1" dirty="0" smtClean="0">
                <a:solidFill>
                  <a:schemeClr val="tx1"/>
                </a:solidFill>
              </a:rPr>
              <a:t> </a:t>
            </a:r>
          </a:p>
          <a:p>
            <a:pPr algn="l"/>
            <a:endParaRPr lang="el-GR" dirty="0" smtClean="0"/>
          </a:p>
          <a:p>
            <a:pPr algn="l"/>
            <a:endParaRPr lang="el-G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41-12-3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8286808" cy="6215106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41-11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85729"/>
            <a:ext cx="8143931" cy="6164284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41-9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8215369" cy="623572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41-15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85728"/>
            <a:ext cx="8182011" cy="6164284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41-19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29"/>
            <a:ext cx="8286807" cy="6164284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5</a:t>
            </a:r>
            <a:endParaRPr lang="el-GR" dirty="0"/>
          </a:p>
        </p:txBody>
      </p:sp>
      <p:pic>
        <p:nvPicPr>
          <p:cNvPr id="4" name="3 - Θέση περιεχομένου" descr="41-18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85729"/>
            <a:ext cx="8215369" cy="6164284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41-17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29"/>
            <a:ext cx="8215369" cy="6164284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Θέση περιεχομένου" descr="41-1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29"/>
            <a:ext cx="8286807" cy="6164284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41-10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85729"/>
            <a:ext cx="8215369" cy="6164284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ΕΙΔΗ ΔΟΝΤΙΩΝ</a:t>
            </a:r>
            <a:endParaRPr lang="el-GR" dirty="0"/>
          </a:p>
        </p:txBody>
      </p:sp>
      <p:pic>
        <p:nvPicPr>
          <p:cNvPr id="4" name="3 - Θέση περιεχομένου" descr="αρχείο λήψης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196752"/>
            <a:ext cx="5760640" cy="3888431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Θέση περιεχομένου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8358246" cy="571504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eikona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8215370" cy="5572164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ΛΙΓΑ ΛΟΓΙΑ ΓΙΑ ΤΟΝ ΝΕΟΓΙΛΑ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3 - Θέση περιεχομένου" descr="αρχείο λήψης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692696"/>
            <a:ext cx="8176422" cy="5042946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                  ΤΕΛΟΣ</a:t>
            </a:r>
            <a:endParaRPr lang="el-GR" dirty="0"/>
          </a:p>
        </p:txBody>
      </p:sp>
      <p:pic>
        <p:nvPicPr>
          <p:cNvPr id="4" name="3 - Θέση περιεχομένου" descr="αρχείο λήψης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692696"/>
            <a:ext cx="6929486" cy="464347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71538" y="4983480"/>
            <a:ext cx="7429552" cy="105156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" name="3 - Θέση περιεχομένου" descr="41-3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8572560" cy="5840435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41-4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428604"/>
            <a:ext cx="8215369" cy="5697559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41-5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500042"/>
            <a:ext cx="8143931" cy="5626121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41-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85728"/>
            <a:ext cx="8215369" cy="5840435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41-7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8286807" cy="5840435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41-8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85728"/>
            <a:ext cx="8215369" cy="5840435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41-14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29"/>
            <a:ext cx="8286807" cy="6164284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Άποψη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Άποψη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Άπο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216</TotalTime>
  <Words>36</Words>
  <Application>Microsoft Office PowerPoint</Application>
  <PresentationFormat>Προβολή στην οθόνη (4:3)</PresentationFormat>
  <Paragraphs>13</Paragraphs>
  <Slides>22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Άποψη</vt:lpstr>
      <vt:lpstr>Σωματική &amp; Στοματική Υγιεινή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5</vt:lpstr>
      <vt:lpstr>Διαφάνεια 16</vt:lpstr>
      <vt:lpstr>Διαφάνεια 17</vt:lpstr>
      <vt:lpstr>Διαφάνεια 18</vt:lpstr>
      <vt:lpstr>ΕΙΔΗ ΔΟΝΤΙΩΝ</vt:lpstr>
      <vt:lpstr>Διαφάνεια 20</vt:lpstr>
      <vt:lpstr>ΛΙΓΑ ΛΟΓΙΑ ΓΙΑ ΤΟΝ ΝΕΟΓΙΛΑ </vt:lpstr>
      <vt:lpstr>                   ΤΕΛΟΣ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Σωματικη &amp; Στοματικη Υγιεινη</dc:title>
  <dc:creator>Dimitris</dc:creator>
  <cp:lastModifiedBy>User</cp:lastModifiedBy>
  <cp:revision>29</cp:revision>
  <dcterms:created xsi:type="dcterms:W3CDTF">2015-03-22T07:34:00Z</dcterms:created>
  <dcterms:modified xsi:type="dcterms:W3CDTF">2015-05-13T10:06:14Z</dcterms:modified>
</cp:coreProperties>
</file>